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680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4110275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1079332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2332565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4589144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5771757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6590711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7006852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6227684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287957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897805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8739342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7D7C64-2FF9-4CDF-BDF8-CC2B39EB23A6}" type="datetimeFigureOut">
              <a:rPr lang="en-IN" smtClean="0"/>
              <a:t>25-03-2015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8A6CAD-18F6-4410-986A-1B7A11F869C1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7253900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35696" y="1484784"/>
            <a:ext cx="52565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0000" indent="-457200"/>
            <a:r>
              <a:rPr lang="en-US" dirty="0" err="1" smtClean="0"/>
              <a:t>priyanka</a:t>
            </a:r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11846886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synerzip</dc:creator>
  <cp:lastModifiedBy>synerzip</cp:lastModifiedBy>
  <cp:revision>2</cp:revision>
  <dcterms:created xsi:type="dcterms:W3CDTF">2015-03-24T08:14:31Z</dcterms:created>
  <dcterms:modified xsi:type="dcterms:W3CDTF">2015-03-25T09:11:45Z</dcterms:modified>
</cp:coreProperties>
</file>

<file path=docProps/thumbnail.jpeg>
</file>