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notesMasterIdLst>
    <p:notesMasterId r:id="rId3"/>
  </p:notesMasterIdLst>
  <p:handoutMasterIdLst>
    <p:handoutMasterId r:id="rId4"/>
  </p:handoutMasterIdLst>
  <p:sldIdLst>
    <p:sldId id="376" r:id="rId2"/>
  </p:sldIdLst>
  <p:sldSz cx="9144000" cy="6858000" type="screen4x3"/>
  <p:notesSz cx="7099300" cy="10234613"/>
  <p:custDataLst>
    <p:tags r:id="rId5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2" orient="horz" pos="200">
          <p15:clr>
            <a:srgbClr val="A4A3A4"/>
          </p15:clr>
        </p15:guide>
        <p15:guide id="5" pos="207">
          <p15:clr>
            <a:srgbClr val="A4A3A4"/>
          </p15:clr>
        </p15:guide>
        <p15:guide id="6" pos="5556" userDrawn="1">
          <p15:clr>
            <a:srgbClr val="A4A3A4"/>
          </p15:clr>
        </p15:guide>
        <p15:guide id="10" orient="horz" pos="411" userDrawn="1">
          <p15:clr>
            <a:srgbClr val="A4A3A4"/>
          </p15:clr>
        </p15:guide>
        <p15:guide id="11" orient="horz" pos="4020" userDrawn="1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3224">
          <p15:clr>
            <a:srgbClr val="A4A3A4"/>
          </p15:clr>
        </p15:guide>
        <p15:guide id="2" pos="2236">
          <p15:clr>
            <a:srgbClr val="A4A3A4"/>
          </p15:clr>
        </p15:guide>
        <p15:guide id="3" orient="horz" pos="3127">
          <p15:clr>
            <a:srgbClr val="A4A3A4"/>
          </p15:clr>
        </p15:guide>
        <p15:guide id="4" pos="2141">
          <p15:clr>
            <a:srgbClr val="A4A3A4"/>
          </p15:clr>
        </p15:guide>
        <p15:guide id="5" orient="horz" pos="3324">
          <p15:clr>
            <a:srgbClr val="A4A3A4"/>
          </p15:clr>
        </p15:guide>
        <p15:guide id="6" pos="233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DC0032"/>
    <a:srgbClr val="808285"/>
    <a:srgbClr val="A90034"/>
    <a:srgbClr val="424143"/>
    <a:srgbClr val="A91D37"/>
    <a:srgbClr val="DC1E32"/>
    <a:srgbClr val="CAC3BB"/>
    <a:srgbClr val="414042"/>
    <a:srgbClr val="8081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859" autoAdjust="0"/>
    <p:restoredTop sz="99290" autoAdjust="0"/>
  </p:normalViewPr>
  <p:slideViewPr>
    <p:cSldViewPr snapToGrid="0" snapToObjects="1" showGuides="1">
      <p:cViewPr>
        <p:scale>
          <a:sx n="95" d="100"/>
          <a:sy n="95" d="100"/>
        </p:scale>
        <p:origin x="-557" y="-58"/>
      </p:cViewPr>
      <p:guideLst>
        <p:guide orient="horz" pos="200"/>
        <p:guide orient="horz" pos="411"/>
        <p:guide orient="horz" pos="4020"/>
        <p:guide pos="207"/>
        <p:guide pos="555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638"/>
    </p:cViewPr>
  </p:sorterViewPr>
  <p:notesViewPr>
    <p:cSldViewPr snapToGrid="0" snapToObjects="1" showGuides="1">
      <p:cViewPr varScale="1">
        <p:scale>
          <a:sx n="77" d="100"/>
          <a:sy n="77" d="100"/>
        </p:scale>
        <p:origin x="3488" y="184"/>
      </p:cViewPr>
      <p:guideLst>
        <p:guide orient="horz" pos="3224"/>
        <p:guide orient="horz" pos="3127"/>
        <p:guide orient="horz" pos="3324"/>
        <p:guide pos="2236"/>
        <p:guide pos="2141"/>
        <p:guide pos="2335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3076363" cy="511731"/>
          </a:xfrm>
          <a:prstGeom prst="rect">
            <a:avLst/>
          </a:prstGeom>
        </p:spPr>
        <p:txBody>
          <a:bodyPr vert="horz" lIns="99040" tIns="49520" rIns="99040" bIns="49520" rtlCol="0"/>
          <a:lstStyle>
            <a:lvl1pPr algn="l">
              <a:defRPr sz="13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021295" y="1"/>
            <a:ext cx="3076363" cy="511731"/>
          </a:xfrm>
          <a:prstGeom prst="rect">
            <a:avLst/>
          </a:prstGeom>
        </p:spPr>
        <p:txBody>
          <a:bodyPr vert="horz" lIns="99040" tIns="49520" rIns="99040" bIns="49520" rtlCol="0"/>
          <a:lstStyle>
            <a:lvl1pPr algn="r">
              <a:defRPr sz="1300"/>
            </a:lvl1pPr>
          </a:lstStyle>
          <a:p>
            <a:fld id="{150DB9EB-C533-400E-8D52-32BE13334D83}" type="datetimeFigureOut">
              <a:rPr lang="en-GB" smtClean="0"/>
              <a:t>24/10/2016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9721107"/>
            <a:ext cx="3076363" cy="511731"/>
          </a:xfrm>
          <a:prstGeom prst="rect">
            <a:avLst/>
          </a:prstGeom>
        </p:spPr>
        <p:txBody>
          <a:bodyPr vert="horz" lIns="99040" tIns="49520" rIns="99040" bIns="49520" rtlCol="0" anchor="b"/>
          <a:lstStyle>
            <a:lvl1pPr algn="l">
              <a:defRPr sz="13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021295" y="9721107"/>
            <a:ext cx="3076363" cy="511731"/>
          </a:xfrm>
          <a:prstGeom prst="rect">
            <a:avLst/>
          </a:prstGeom>
        </p:spPr>
        <p:txBody>
          <a:bodyPr vert="horz" lIns="99040" tIns="49520" rIns="99040" bIns="49520" rtlCol="0" anchor="b"/>
          <a:lstStyle>
            <a:lvl1pPr algn="r">
              <a:defRPr sz="1300"/>
            </a:lvl1pPr>
          </a:lstStyle>
          <a:p>
            <a:fld id="{C3F4F3AD-B28A-47A6-BB36-8AED2FFA342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3658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3076363" cy="511731"/>
          </a:xfrm>
          <a:prstGeom prst="rect">
            <a:avLst/>
          </a:prstGeom>
        </p:spPr>
        <p:txBody>
          <a:bodyPr vert="horz" lIns="99040" tIns="49520" rIns="99040" bIns="49520" rtlCol="0"/>
          <a:lstStyle>
            <a:lvl1pPr algn="l">
              <a:defRPr sz="1300"/>
            </a:lvl1pPr>
          </a:lstStyle>
          <a:p>
            <a:endParaRPr lang="de-DE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21295" y="1"/>
            <a:ext cx="3076363" cy="511731"/>
          </a:xfrm>
          <a:prstGeom prst="rect">
            <a:avLst/>
          </a:prstGeom>
        </p:spPr>
        <p:txBody>
          <a:bodyPr vert="horz" lIns="99040" tIns="49520" rIns="99040" bIns="49520" rtlCol="0"/>
          <a:lstStyle>
            <a:lvl1pPr algn="r">
              <a:defRPr sz="1300"/>
            </a:lvl1pPr>
          </a:lstStyle>
          <a:p>
            <a:fld id="{53FB5FD1-C340-4F82-B802-33262A972C3A}" type="datetimeFigureOut">
              <a:rPr lang="de-DE" smtClean="0"/>
              <a:t>24.10.2016</a:t>
            </a:fld>
            <a:endParaRPr lang="de-DE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92188" y="768350"/>
            <a:ext cx="5114925" cy="3836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40" tIns="49520" rIns="99040" bIns="495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9931" y="4861442"/>
            <a:ext cx="5679440" cy="4605576"/>
          </a:xfrm>
          <a:prstGeom prst="rect">
            <a:avLst/>
          </a:prstGeom>
        </p:spPr>
        <p:txBody>
          <a:bodyPr vert="horz" lIns="99040" tIns="49520" rIns="99040" bIns="49520" rtlCol="0"/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721107"/>
            <a:ext cx="3076363" cy="511731"/>
          </a:xfrm>
          <a:prstGeom prst="rect">
            <a:avLst/>
          </a:prstGeom>
        </p:spPr>
        <p:txBody>
          <a:bodyPr vert="horz" lIns="99040" tIns="49520" rIns="99040" bIns="49520" rtlCol="0" anchor="b"/>
          <a:lstStyle>
            <a:lvl1pPr algn="l">
              <a:defRPr sz="1300"/>
            </a:lvl1pPr>
          </a:lstStyle>
          <a:p>
            <a:endParaRPr lang="de-D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21295" y="9721107"/>
            <a:ext cx="3076363" cy="511731"/>
          </a:xfrm>
          <a:prstGeom prst="rect">
            <a:avLst/>
          </a:prstGeom>
        </p:spPr>
        <p:txBody>
          <a:bodyPr vert="horz" lIns="99040" tIns="49520" rIns="99040" bIns="49520" rtlCol="0" anchor="b"/>
          <a:lstStyle>
            <a:lvl1pPr algn="r">
              <a:defRPr sz="1300"/>
            </a:lvl1pPr>
          </a:lstStyle>
          <a:p>
            <a:fld id="{41801914-21A5-4B2C-9FDA-0818960F41DA}" type="slidenum">
              <a:rPr lang="de-DE" smtClean="0"/>
              <a:t>‹#›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6347179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3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2.emf"/><Relationship Id="rId4" Type="http://schemas.openxmlformats.org/officeDocument/2006/relationships/oleObject" Target="../embeddings/oleObject2.bin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 1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 bwMode="gray">
          <a:xfrm>
            <a:off x="330844" y="2278344"/>
            <a:ext cx="4500000" cy="451410"/>
          </a:xfrm>
        </p:spPr>
        <p:txBody>
          <a:bodyPr>
            <a:noAutofit/>
          </a:bodyPr>
          <a:lstStyle>
            <a:lvl1pPr>
              <a:spcBef>
                <a:spcPts val="0"/>
              </a:spcBef>
              <a:spcAft>
                <a:spcPts val="0"/>
              </a:spcAft>
              <a:defRPr sz="3000">
                <a:solidFill>
                  <a:schemeClr val="accent3"/>
                </a:solidFill>
              </a:defRPr>
            </a:lvl1pPr>
          </a:lstStyle>
          <a:p>
            <a:r>
              <a:rPr lang="de-DE" dirty="0"/>
              <a:t>Title</a:t>
            </a:r>
            <a:br>
              <a:rPr lang="de-DE" dirty="0"/>
            </a:br>
            <a:endParaRPr lang="de-D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328613" y="4350765"/>
            <a:ext cx="4500000" cy="1869059"/>
          </a:xfrm>
        </p:spPr>
        <p:txBody>
          <a:bodyPr>
            <a:noAutofit/>
          </a:bodyPr>
          <a:lstStyle>
            <a:lvl1pPr marL="0" indent="0" algn="l">
              <a:spcBef>
                <a:spcPts val="0"/>
              </a:spcBef>
              <a:spcAft>
                <a:spcPts val="0"/>
              </a:spcAft>
              <a:buNone/>
              <a:defRPr>
                <a:solidFill>
                  <a:srgbClr val="808285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subtitle</a:t>
            </a:r>
            <a:r>
              <a:rPr lang="de-DE" dirty="0"/>
              <a:t> style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329258" y="2729755"/>
            <a:ext cx="4500000" cy="1423228"/>
          </a:xfrm>
        </p:spPr>
        <p:txBody>
          <a:bodyPr>
            <a:noAutofit/>
          </a:bodyPr>
          <a:lstStyle>
            <a:lvl1pPr>
              <a:spcBef>
                <a:spcPts val="0"/>
              </a:spcBef>
              <a:spcAft>
                <a:spcPts val="0"/>
              </a:spcAft>
              <a:defRPr sz="3000">
                <a:solidFill>
                  <a:schemeClr val="accent1"/>
                </a:solidFill>
              </a:defRPr>
            </a:lvl1pPr>
          </a:lstStyle>
          <a:p>
            <a:pPr lvl="0"/>
            <a:r>
              <a:rPr lang="de-DE" dirty="0" err="1"/>
              <a:t>Subtitle</a:t>
            </a:r>
            <a:endParaRPr lang="de-DE" dirty="0"/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2"/>
          </p:nvPr>
        </p:nvSpPr>
        <p:spPr bwMode="gray">
          <a:xfrm>
            <a:off x="7921625" y="6463436"/>
            <a:ext cx="666947" cy="172026"/>
          </a:xfrm>
          <a:prstGeom prst="rect">
            <a:avLst/>
          </a:prstGeom>
        </p:spPr>
        <p:txBody>
          <a:bodyPr vert="horz" lIns="54000" tIns="0" rIns="54000" bIns="0" rtlCol="0" anchor="t" anchorCtr="0">
            <a:noAutofit/>
          </a:bodyPr>
          <a:lstStyle>
            <a:lvl1pPr algn="ctr">
              <a:defRPr sz="800">
                <a:solidFill>
                  <a:schemeClr val="bg1"/>
                </a:solidFill>
              </a:defRPr>
            </a:lvl1pPr>
          </a:lstStyle>
          <a:p>
            <a:fld id="{0904C268-C66D-40EC-B3AE-0C3E1DCDBD7C}" type="datetime1">
              <a:rPr lang="de-DE" smtClean="0"/>
              <a:pPr/>
              <a:t>24.10.2016</a:t>
            </a:fld>
            <a:endParaRPr lang="de-DE" dirty="0"/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 bwMode="gray">
          <a:xfrm>
            <a:off x="1293647" y="6463436"/>
            <a:ext cx="6624803" cy="172026"/>
          </a:xfrm>
          <a:prstGeom prst="rect">
            <a:avLst/>
          </a:prstGeom>
        </p:spPr>
        <p:txBody>
          <a:bodyPr vert="horz" lIns="54000" tIns="0" rIns="54000" bIns="0" rtlCol="0" anchor="t" anchorCtr="0">
            <a:noAutofit/>
          </a:bodyPr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r>
              <a:rPr lang="de-DE" dirty="0"/>
              <a:t>Note </a:t>
            </a:r>
            <a:r>
              <a:rPr lang="de-DE" dirty="0" err="1"/>
              <a:t>text</a:t>
            </a:r>
            <a:endParaRPr lang="de-DE" dirty="0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8588572" y="6463436"/>
            <a:ext cx="227575" cy="172026"/>
          </a:xfrm>
          <a:prstGeom prst="rect">
            <a:avLst/>
          </a:prstGeom>
        </p:spPr>
        <p:txBody>
          <a:bodyPr vert="horz" lIns="54000" tIns="0" rIns="0" bIns="0" rtlCol="0" anchor="t" anchorCtr="0">
            <a:noAutofit/>
          </a:bodyPr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r>
              <a:rPr lang="de-DE" dirty="0"/>
              <a:t>###</a:t>
            </a:r>
          </a:p>
        </p:txBody>
      </p:sp>
    </p:spTree>
    <p:extLst>
      <p:ext uri="{BB962C8B-B14F-4D97-AF65-F5344CB8AC3E}">
        <p14:creationId xmlns:p14="http://schemas.microsoft.com/office/powerpoint/2010/main" val="14081366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Object 6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118347480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6668" name="think-cell Slide" r:id="rId4" imgW="216" imgH="216" progId="TCLayout.ActiveDocument.1">
                  <p:embed/>
                </p:oleObj>
              </mc:Choice>
              <mc:Fallback>
                <p:oleObj name="think-cell Slide" r:id="rId4" imgW="216" imgH="216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/>
        <p:txBody>
          <a:bodyPr>
            <a:noAutofit/>
          </a:bodyPr>
          <a:lstStyle/>
          <a:p>
            <a:fld id="{E69E6FD5-8911-4E7A-BD4D-FD930F4E6892}" type="datetime1">
              <a:rPr lang="de-DE" smtClean="0"/>
              <a:t>24.10.2016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/>
        <p:txBody>
          <a:bodyPr>
            <a:noAutofit/>
          </a:bodyPr>
          <a:lstStyle/>
          <a:p>
            <a:r>
              <a:rPr lang="de-DE" dirty="0"/>
              <a:t>Note </a:t>
            </a:r>
            <a:r>
              <a:rPr lang="de-DE" dirty="0" err="1"/>
              <a:t>text</a:t>
            </a:r>
            <a:endParaRPr lang="de-D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gray"/>
        <p:txBody>
          <a:bodyPr>
            <a:noAutofit/>
          </a:bodyPr>
          <a:lstStyle/>
          <a:p>
            <a:fld id="{F18D249E-531C-448D-97B7-84919B9EBFFF}" type="slidenum">
              <a:rPr lang="de-DE" smtClean="0"/>
              <a:t>‹#›</a:t>
            </a:fld>
            <a:endParaRPr lang="de-DE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gray">
          <a:xfrm>
            <a:off x="328613" y="250822"/>
            <a:ext cx="8470272" cy="346077"/>
          </a:xfrm>
        </p:spPr>
        <p:txBody>
          <a:bodyPr>
            <a:noAutofit/>
          </a:bodyPr>
          <a:lstStyle>
            <a:lvl1pPr>
              <a:defRPr sz="2200"/>
            </a:lvl1pPr>
          </a:lstStyle>
          <a:p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 bwMode="gray"/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 bwMode="gray">
          <a:xfrm>
            <a:off x="323850" y="596900"/>
            <a:ext cx="8475034" cy="533399"/>
          </a:xfrm>
        </p:spPr>
        <p:txBody>
          <a:bodyPr>
            <a:noAutofit/>
          </a:bodyPr>
          <a:lstStyle>
            <a:lvl1pPr>
              <a:defRPr>
                <a:solidFill>
                  <a:srgbClr val="808285"/>
                </a:solidFill>
              </a:defRPr>
            </a:lvl1pPr>
          </a:lstStyle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1020069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 bwMode="gray">
          <a:xfrm>
            <a:off x="328613" y="1294998"/>
            <a:ext cx="4192587" cy="4944470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/>
        <p:txBody>
          <a:bodyPr>
            <a:noAutofit/>
          </a:bodyPr>
          <a:lstStyle/>
          <a:p>
            <a:fld id="{86090EB5-C2F2-4897-ADF3-7614EFD498C2}" type="datetime1">
              <a:rPr lang="de-DE" smtClean="0"/>
              <a:t>24.10.2016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/>
        <p:txBody>
          <a:bodyPr>
            <a:noAutofit/>
          </a:bodyPr>
          <a:lstStyle/>
          <a:p>
            <a:r>
              <a:rPr lang="de-DE" dirty="0"/>
              <a:t>Note </a:t>
            </a:r>
            <a:r>
              <a:rPr lang="de-DE" dirty="0" err="1"/>
              <a:t>text</a:t>
            </a:r>
            <a:endParaRPr lang="de-D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gray"/>
        <p:txBody>
          <a:bodyPr>
            <a:noAutofit/>
          </a:bodyPr>
          <a:lstStyle/>
          <a:p>
            <a:fld id="{F18D249E-531C-448D-97B7-84919B9EBFFF}" type="slidenum">
              <a:rPr lang="de-DE" smtClean="0"/>
              <a:t>‹#›</a:t>
            </a:fld>
            <a:endParaRPr lang="de-DE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 bwMode="gray">
          <a:xfrm>
            <a:off x="323850" y="596900"/>
            <a:ext cx="8475034" cy="533399"/>
          </a:xfrm>
        </p:spPr>
        <p:txBody>
          <a:bodyPr>
            <a:noAutofit/>
          </a:bodyPr>
          <a:lstStyle>
            <a:lvl1pPr>
              <a:defRPr>
                <a:solidFill>
                  <a:srgbClr val="808285"/>
                </a:solidFill>
              </a:defRPr>
            </a:lvl1pPr>
          </a:lstStyle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</p:txBody>
      </p:sp>
      <p:sp>
        <p:nvSpPr>
          <p:cNvPr id="9" name="Content Placeholder 2"/>
          <p:cNvSpPr>
            <a:spLocks noGrp="1"/>
          </p:cNvSpPr>
          <p:nvPr>
            <p:ph idx="14"/>
          </p:nvPr>
        </p:nvSpPr>
        <p:spPr bwMode="gray">
          <a:xfrm>
            <a:off x="4606297" y="1294998"/>
            <a:ext cx="4192587" cy="4944470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 bwMode="gray">
          <a:xfrm>
            <a:off x="328613" y="250822"/>
            <a:ext cx="8470272" cy="346077"/>
          </a:xfrm>
        </p:spPr>
        <p:txBody>
          <a:bodyPr>
            <a:noAutofit/>
          </a:bodyPr>
          <a:lstStyle>
            <a:lvl1pPr>
              <a:defRPr sz="2200"/>
            </a:lvl1pPr>
          </a:lstStyle>
          <a:p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6034994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 bwMode="gray">
          <a:xfrm>
            <a:off x="328613" y="1294999"/>
            <a:ext cx="4192587" cy="1949008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/>
        <p:txBody>
          <a:bodyPr>
            <a:noAutofit/>
          </a:bodyPr>
          <a:lstStyle/>
          <a:p>
            <a:fld id="{86090EB5-C2F2-4897-ADF3-7614EFD498C2}" type="datetime1">
              <a:rPr lang="de-DE" smtClean="0"/>
              <a:t>24.10.2016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/>
        <p:txBody>
          <a:bodyPr>
            <a:noAutofit/>
          </a:bodyPr>
          <a:lstStyle/>
          <a:p>
            <a:r>
              <a:rPr lang="de-DE" dirty="0"/>
              <a:t>Note </a:t>
            </a:r>
            <a:r>
              <a:rPr lang="de-DE" dirty="0" err="1"/>
              <a:t>text</a:t>
            </a:r>
            <a:endParaRPr lang="de-D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gray"/>
        <p:txBody>
          <a:bodyPr>
            <a:noAutofit/>
          </a:bodyPr>
          <a:lstStyle/>
          <a:p>
            <a:fld id="{F18D249E-531C-448D-97B7-84919B9EBFFF}" type="slidenum">
              <a:rPr lang="de-DE" smtClean="0"/>
              <a:t>‹#›</a:t>
            </a:fld>
            <a:endParaRPr lang="de-DE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 bwMode="gray">
          <a:xfrm>
            <a:off x="323850" y="596900"/>
            <a:ext cx="8475034" cy="533399"/>
          </a:xfrm>
        </p:spPr>
        <p:txBody>
          <a:bodyPr>
            <a:noAutofit/>
          </a:bodyPr>
          <a:lstStyle>
            <a:lvl1pPr>
              <a:defRPr>
                <a:solidFill>
                  <a:srgbClr val="808285"/>
                </a:solidFill>
              </a:defRPr>
            </a:lvl1pPr>
          </a:lstStyle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</p:txBody>
      </p:sp>
      <p:sp>
        <p:nvSpPr>
          <p:cNvPr id="9" name="Content Placeholder 2"/>
          <p:cNvSpPr>
            <a:spLocks noGrp="1"/>
          </p:cNvSpPr>
          <p:nvPr>
            <p:ph idx="14"/>
          </p:nvPr>
        </p:nvSpPr>
        <p:spPr bwMode="gray">
          <a:xfrm>
            <a:off x="4606297" y="1294999"/>
            <a:ext cx="4192587" cy="1949008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 bwMode="gray">
          <a:xfrm>
            <a:off x="328613" y="250822"/>
            <a:ext cx="8470272" cy="346077"/>
          </a:xfrm>
        </p:spPr>
        <p:txBody>
          <a:bodyPr>
            <a:noAutofit/>
          </a:bodyPr>
          <a:lstStyle>
            <a:lvl1pPr>
              <a:defRPr sz="2200"/>
            </a:lvl1pPr>
          </a:lstStyle>
          <a:p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title style</a:t>
            </a:r>
          </a:p>
        </p:txBody>
      </p:sp>
      <p:sp>
        <p:nvSpPr>
          <p:cNvPr id="95" name="Content Placeholder 2"/>
          <p:cNvSpPr>
            <a:spLocks noGrp="1"/>
          </p:cNvSpPr>
          <p:nvPr>
            <p:ph idx="15"/>
          </p:nvPr>
        </p:nvSpPr>
        <p:spPr bwMode="gray">
          <a:xfrm>
            <a:off x="328613" y="3312219"/>
            <a:ext cx="4192587" cy="2923565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96" name="Content Placeholder 2"/>
          <p:cNvSpPr>
            <a:spLocks noGrp="1"/>
          </p:cNvSpPr>
          <p:nvPr>
            <p:ph idx="16"/>
          </p:nvPr>
        </p:nvSpPr>
        <p:spPr bwMode="gray">
          <a:xfrm>
            <a:off x="4606297" y="3312219"/>
            <a:ext cx="4192587" cy="2923565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765556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1 Top 2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 bwMode="gray">
          <a:xfrm>
            <a:off x="328613" y="1294999"/>
            <a:ext cx="8470388" cy="1949008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/>
        <p:txBody>
          <a:bodyPr>
            <a:noAutofit/>
          </a:bodyPr>
          <a:lstStyle/>
          <a:p>
            <a:fld id="{86090EB5-C2F2-4897-ADF3-7614EFD498C2}" type="datetime1">
              <a:rPr lang="de-DE" smtClean="0"/>
              <a:t>24.10.2016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/>
        <p:txBody>
          <a:bodyPr>
            <a:noAutofit/>
          </a:bodyPr>
          <a:lstStyle/>
          <a:p>
            <a:r>
              <a:rPr lang="de-DE" dirty="0"/>
              <a:t>Note </a:t>
            </a:r>
            <a:r>
              <a:rPr lang="de-DE" dirty="0" err="1"/>
              <a:t>text</a:t>
            </a:r>
            <a:endParaRPr lang="de-D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gray"/>
        <p:txBody>
          <a:bodyPr>
            <a:noAutofit/>
          </a:bodyPr>
          <a:lstStyle/>
          <a:p>
            <a:fld id="{F18D249E-531C-448D-97B7-84919B9EBFFF}" type="slidenum">
              <a:rPr lang="de-DE" smtClean="0"/>
              <a:t>‹#›</a:t>
            </a:fld>
            <a:endParaRPr lang="de-DE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 bwMode="gray">
          <a:xfrm>
            <a:off x="323850" y="596900"/>
            <a:ext cx="8475034" cy="533399"/>
          </a:xfrm>
        </p:spPr>
        <p:txBody>
          <a:bodyPr>
            <a:noAutofit/>
          </a:bodyPr>
          <a:lstStyle>
            <a:lvl1pPr>
              <a:defRPr>
                <a:solidFill>
                  <a:srgbClr val="808285"/>
                </a:solidFill>
              </a:defRPr>
            </a:lvl1pPr>
          </a:lstStyle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 bwMode="gray">
          <a:xfrm>
            <a:off x="328613" y="250822"/>
            <a:ext cx="8470272" cy="346077"/>
          </a:xfrm>
        </p:spPr>
        <p:txBody>
          <a:bodyPr>
            <a:noAutofit/>
          </a:bodyPr>
          <a:lstStyle>
            <a:lvl1pPr>
              <a:defRPr sz="2200"/>
            </a:lvl1pPr>
          </a:lstStyle>
          <a:p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title style</a:t>
            </a:r>
          </a:p>
        </p:txBody>
      </p:sp>
      <p:sp>
        <p:nvSpPr>
          <p:cNvPr id="95" name="Content Placeholder 2"/>
          <p:cNvSpPr>
            <a:spLocks noGrp="1"/>
          </p:cNvSpPr>
          <p:nvPr>
            <p:ph idx="15"/>
          </p:nvPr>
        </p:nvSpPr>
        <p:spPr bwMode="gray">
          <a:xfrm>
            <a:off x="328613" y="3312219"/>
            <a:ext cx="4192587" cy="2923565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96" name="Content Placeholder 2"/>
          <p:cNvSpPr>
            <a:spLocks noGrp="1"/>
          </p:cNvSpPr>
          <p:nvPr>
            <p:ph idx="16"/>
          </p:nvPr>
        </p:nvSpPr>
        <p:spPr bwMode="gray">
          <a:xfrm>
            <a:off x="4606297" y="3312219"/>
            <a:ext cx="4192587" cy="2923565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6652593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1 Top 3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 bwMode="gray">
          <a:xfrm>
            <a:off x="328613" y="1294998"/>
            <a:ext cx="8470388" cy="2891733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/>
        <p:txBody>
          <a:bodyPr>
            <a:noAutofit/>
          </a:bodyPr>
          <a:lstStyle/>
          <a:p>
            <a:fld id="{86090EB5-C2F2-4897-ADF3-7614EFD498C2}" type="datetime1">
              <a:rPr lang="de-DE" smtClean="0"/>
              <a:t>24.10.2016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/>
        <p:txBody>
          <a:bodyPr>
            <a:noAutofit/>
          </a:bodyPr>
          <a:lstStyle/>
          <a:p>
            <a:r>
              <a:rPr lang="de-DE" dirty="0"/>
              <a:t>Note </a:t>
            </a:r>
            <a:r>
              <a:rPr lang="de-DE" dirty="0" err="1"/>
              <a:t>text</a:t>
            </a:r>
            <a:endParaRPr lang="de-D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gray"/>
        <p:txBody>
          <a:bodyPr>
            <a:noAutofit/>
          </a:bodyPr>
          <a:lstStyle/>
          <a:p>
            <a:fld id="{F18D249E-531C-448D-97B7-84919B9EBFFF}" type="slidenum">
              <a:rPr lang="de-DE" smtClean="0"/>
              <a:t>‹#›</a:t>
            </a:fld>
            <a:endParaRPr lang="de-DE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 bwMode="gray">
          <a:xfrm>
            <a:off x="323850" y="596900"/>
            <a:ext cx="8475034" cy="533399"/>
          </a:xfrm>
        </p:spPr>
        <p:txBody>
          <a:bodyPr>
            <a:noAutofit/>
          </a:bodyPr>
          <a:lstStyle>
            <a:lvl1pPr>
              <a:defRPr>
                <a:solidFill>
                  <a:srgbClr val="808285"/>
                </a:solidFill>
              </a:defRPr>
            </a:lvl1pPr>
          </a:lstStyle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 bwMode="gray">
          <a:xfrm>
            <a:off x="328613" y="250822"/>
            <a:ext cx="8470272" cy="346077"/>
          </a:xfrm>
        </p:spPr>
        <p:txBody>
          <a:bodyPr>
            <a:noAutofit/>
          </a:bodyPr>
          <a:lstStyle>
            <a:lvl1pPr>
              <a:defRPr sz="2200"/>
            </a:lvl1pPr>
          </a:lstStyle>
          <a:p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title style</a:t>
            </a:r>
          </a:p>
        </p:txBody>
      </p:sp>
      <p:sp>
        <p:nvSpPr>
          <p:cNvPr id="95" name="Content Placeholder 2"/>
          <p:cNvSpPr>
            <a:spLocks noGrp="1"/>
          </p:cNvSpPr>
          <p:nvPr>
            <p:ph idx="15"/>
          </p:nvPr>
        </p:nvSpPr>
        <p:spPr bwMode="gray">
          <a:xfrm>
            <a:off x="328614" y="4327776"/>
            <a:ext cx="2684480" cy="1908008"/>
          </a:xfrm>
        </p:spPr>
        <p:txBody>
          <a:bodyPr>
            <a:noAutofit/>
          </a:bodyPr>
          <a:lstStyle>
            <a:lvl1pPr eaLnBrk="1">
              <a:defRPr/>
            </a:lvl1pPr>
          </a:lstStyle>
          <a:p>
            <a:pPr lvl="0"/>
            <a:endParaRPr lang="de-DE" dirty="0"/>
          </a:p>
        </p:txBody>
      </p:sp>
      <p:sp>
        <p:nvSpPr>
          <p:cNvPr id="96" name="Content Placeholder 2"/>
          <p:cNvSpPr>
            <a:spLocks noGrp="1"/>
          </p:cNvSpPr>
          <p:nvPr>
            <p:ph idx="16"/>
          </p:nvPr>
        </p:nvSpPr>
        <p:spPr bwMode="gray">
          <a:xfrm>
            <a:off x="3220889" y="4327776"/>
            <a:ext cx="2686069" cy="1908008"/>
          </a:xfrm>
        </p:spPr>
        <p:txBody>
          <a:bodyPr>
            <a:noAutofit/>
          </a:bodyPr>
          <a:lstStyle>
            <a:lvl1pPr eaLnBrk="1">
              <a:defRPr/>
            </a:lvl1pPr>
          </a:lstStyle>
          <a:p>
            <a:pPr lvl="0"/>
            <a:endParaRPr lang="de-DE" dirty="0"/>
          </a:p>
        </p:txBody>
      </p:sp>
      <p:sp>
        <p:nvSpPr>
          <p:cNvPr id="97" name="Content Placeholder 2"/>
          <p:cNvSpPr>
            <a:spLocks noGrp="1"/>
          </p:cNvSpPr>
          <p:nvPr>
            <p:ph idx="17"/>
          </p:nvPr>
        </p:nvSpPr>
        <p:spPr bwMode="gray">
          <a:xfrm>
            <a:off x="6114286" y="4327776"/>
            <a:ext cx="2686187" cy="1908008"/>
          </a:xfrm>
        </p:spPr>
        <p:txBody>
          <a:bodyPr>
            <a:noAutofit/>
          </a:bodyPr>
          <a:lstStyle>
            <a:lvl1pPr eaLnBrk="1">
              <a:defRPr/>
            </a:lvl1pPr>
          </a:lstStyle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16099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/>
        <p:txBody>
          <a:bodyPr>
            <a:noAutofit/>
          </a:bodyPr>
          <a:lstStyle/>
          <a:p>
            <a:fld id="{8B2D7BAC-A01F-48F7-80BA-945335DB9DD2}" type="datetime1">
              <a:rPr lang="de-DE" smtClean="0"/>
              <a:t>24.10.2016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/>
        <p:txBody>
          <a:bodyPr>
            <a:noAutofit/>
          </a:bodyPr>
          <a:lstStyle/>
          <a:p>
            <a:r>
              <a:rPr lang="de-DE" dirty="0"/>
              <a:t>Note </a:t>
            </a:r>
            <a:r>
              <a:rPr lang="de-DE" dirty="0" err="1"/>
              <a:t>text</a:t>
            </a:r>
            <a:endParaRPr lang="de-D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gray"/>
        <p:txBody>
          <a:bodyPr>
            <a:noAutofit/>
          </a:bodyPr>
          <a:lstStyle/>
          <a:p>
            <a:fld id="{F18D249E-531C-448D-97B7-84919B9EBFFF}" type="slidenum">
              <a:rPr lang="de-DE" smtClean="0"/>
              <a:t>‹#›</a:t>
            </a:fld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 bwMode="gray">
          <a:xfrm>
            <a:off x="328612" y="1294998"/>
            <a:ext cx="2681288" cy="4944470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 bwMode="gray">
          <a:xfrm>
            <a:off x="323850" y="596900"/>
            <a:ext cx="8475034" cy="533399"/>
          </a:xfrm>
        </p:spPr>
        <p:txBody>
          <a:bodyPr>
            <a:noAutofit/>
          </a:bodyPr>
          <a:lstStyle>
            <a:lvl1pPr>
              <a:defRPr>
                <a:solidFill>
                  <a:srgbClr val="808285"/>
                </a:solidFill>
              </a:defRPr>
            </a:lvl1pPr>
          </a:lstStyle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</p:txBody>
      </p:sp>
      <p:sp>
        <p:nvSpPr>
          <p:cNvPr id="9" name="Content Placeholder 2"/>
          <p:cNvSpPr>
            <a:spLocks noGrp="1"/>
          </p:cNvSpPr>
          <p:nvPr>
            <p:ph idx="14"/>
          </p:nvPr>
        </p:nvSpPr>
        <p:spPr bwMode="gray">
          <a:xfrm>
            <a:off x="3238500" y="1294998"/>
            <a:ext cx="2682000" cy="4944470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10" name="Content Placeholder 2"/>
          <p:cNvSpPr>
            <a:spLocks noGrp="1"/>
          </p:cNvSpPr>
          <p:nvPr>
            <p:ph idx="15"/>
          </p:nvPr>
        </p:nvSpPr>
        <p:spPr bwMode="gray">
          <a:xfrm>
            <a:off x="6116884" y="1294998"/>
            <a:ext cx="2682000" cy="4944470"/>
          </a:xfrm>
        </p:spPr>
        <p:txBody>
          <a:bodyPr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13" name="Title 1"/>
          <p:cNvSpPr>
            <a:spLocks noGrp="1"/>
          </p:cNvSpPr>
          <p:nvPr>
            <p:ph type="title"/>
          </p:nvPr>
        </p:nvSpPr>
        <p:spPr bwMode="gray">
          <a:xfrm>
            <a:off x="328613" y="250822"/>
            <a:ext cx="8470272" cy="346077"/>
          </a:xfrm>
        </p:spPr>
        <p:txBody>
          <a:bodyPr>
            <a:noAutofit/>
          </a:bodyPr>
          <a:lstStyle>
            <a:lvl1pPr>
              <a:defRPr sz="2200"/>
            </a:lvl1pPr>
          </a:lstStyle>
          <a:p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8680832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oleObject" Target="../embeddings/oleObject1.bin"/><Relationship Id="rId5" Type="http://schemas.openxmlformats.org/officeDocument/2006/relationships/slideLayout" Target="../slideLayouts/slideLayout5.xml"/><Relationship Id="rId10" Type="http://schemas.openxmlformats.org/officeDocument/2006/relationships/tags" Target="../tags/tag2.xml"/><Relationship Id="rId4" Type="http://schemas.openxmlformats.org/officeDocument/2006/relationships/slideLayout" Target="../slideLayouts/slideLayout4.xml"/><Relationship Id="rId9" Type="http://schemas.openxmlformats.org/officeDocument/2006/relationships/vmlDrawing" Target="../drawings/vmlDrawing1.v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Objekt 6" hidden="1"/>
          <p:cNvGraphicFramePr>
            <a:graphicFrameLocks noChangeAspect="1"/>
          </p:cNvGraphicFramePr>
          <p:nvPr userDrawn="1">
            <p:custDataLst>
              <p:tags r:id="rId10"/>
            </p:custDataLst>
            <p:extLst>
              <p:ext uri="{D42A27DB-BD31-4B8C-83A1-F6EECF244321}">
                <p14:modId xmlns:p14="http://schemas.microsoft.com/office/powerpoint/2010/main" val="4178519831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323" name="think-cell Slide" r:id="rId11" imgW="270" imgH="270" progId="TCLayout.ActiveDocument.1">
                  <p:embed/>
                </p:oleObj>
              </mc:Choice>
              <mc:Fallback>
                <p:oleObj name="think-cell Slide" r:id="rId11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2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328612" y="250823"/>
            <a:ext cx="8470272" cy="418058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 bwMode="black">
          <a:xfrm>
            <a:off x="328613" y="1294998"/>
            <a:ext cx="8485188" cy="494447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pPr lvl="0"/>
            <a:r>
              <a:rPr lang="de-DE" dirty="0"/>
              <a:t>Click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edit</a:t>
            </a:r>
            <a:r>
              <a:rPr lang="de-DE" dirty="0"/>
              <a:t> Master </a:t>
            </a:r>
            <a:r>
              <a:rPr lang="de-DE" dirty="0" err="1"/>
              <a:t>text</a:t>
            </a:r>
            <a:r>
              <a:rPr lang="de-DE" dirty="0"/>
              <a:t> </a:t>
            </a:r>
            <a:r>
              <a:rPr lang="de-DE" dirty="0" err="1"/>
              <a:t>styles</a:t>
            </a:r>
            <a:endParaRPr lang="de-DE" dirty="0"/>
          </a:p>
          <a:p>
            <a:pPr lvl="1"/>
            <a:r>
              <a:rPr lang="de-DE" dirty="0"/>
              <a:t>Second </a:t>
            </a:r>
            <a:r>
              <a:rPr lang="de-DE" dirty="0" err="1"/>
              <a:t>level</a:t>
            </a:r>
            <a:endParaRPr lang="de-DE" dirty="0"/>
          </a:p>
          <a:p>
            <a:pPr lvl="2"/>
            <a:r>
              <a:rPr lang="de-DE" dirty="0"/>
              <a:t>Third </a:t>
            </a:r>
            <a:r>
              <a:rPr lang="de-DE" dirty="0" err="1"/>
              <a:t>level</a:t>
            </a:r>
            <a:endParaRPr lang="de-DE" dirty="0"/>
          </a:p>
          <a:p>
            <a:pPr lvl="3"/>
            <a:r>
              <a:rPr lang="de-DE" dirty="0" err="1"/>
              <a:t>Fourth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  <a:p>
            <a:pPr lvl="4"/>
            <a:r>
              <a:rPr lang="de-DE" dirty="0" err="1"/>
              <a:t>Fifth</a:t>
            </a:r>
            <a:r>
              <a:rPr lang="de-DE" dirty="0"/>
              <a:t> </a:t>
            </a:r>
            <a:r>
              <a:rPr lang="de-DE" dirty="0" err="1"/>
              <a:t>level</a:t>
            </a:r>
            <a:endParaRPr lang="de-D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 bwMode="black">
          <a:xfrm>
            <a:off x="7921625" y="6463436"/>
            <a:ext cx="666947" cy="172026"/>
          </a:xfrm>
          <a:prstGeom prst="rect">
            <a:avLst/>
          </a:prstGeom>
        </p:spPr>
        <p:txBody>
          <a:bodyPr vert="horz" lIns="54000" tIns="0" rIns="54000" bIns="0" rtlCol="0" anchor="t" anchorCtr="0">
            <a:noAutofit/>
          </a:bodyPr>
          <a:lstStyle>
            <a:lvl1pPr algn="ctr">
              <a:defRPr sz="800">
                <a:solidFill>
                  <a:srgbClr val="414042"/>
                </a:solidFill>
              </a:defRPr>
            </a:lvl1pPr>
          </a:lstStyle>
          <a:p>
            <a:r>
              <a:rPr lang="de-DE" dirty="0"/>
              <a:t>24.02.2015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 bwMode="black">
          <a:xfrm>
            <a:off x="1293647" y="6463436"/>
            <a:ext cx="6624803" cy="172026"/>
          </a:xfrm>
          <a:prstGeom prst="rect">
            <a:avLst/>
          </a:prstGeom>
        </p:spPr>
        <p:txBody>
          <a:bodyPr vert="horz" lIns="54000" tIns="0" rIns="54000" bIns="0" rtlCol="0" anchor="t" anchorCtr="0">
            <a:noAutofit/>
          </a:bodyPr>
          <a:lstStyle>
            <a:lvl1pPr algn="r">
              <a:defRPr sz="800">
                <a:solidFill>
                  <a:srgbClr val="414042"/>
                </a:solidFill>
              </a:defRPr>
            </a:lvl1pPr>
          </a:lstStyle>
          <a:p>
            <a:r>
              <a:rPr lang="de-DE" dirty="0"/>
              <a:t>Title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black">
          <a:xfrm>
            <a:off x="8588572" y="6463436"/>
            <a:ext cx="227575" cy="172026"/>
          </a:xfrm>
          <a:prstGeom prst="rect">
            <a:avLst/>
          </a:prstGeom>
        </p:spPr>
        <p:txBody>
          <a:bodyPr vert="horz" lIns="54000" tIns="0" rIns="0" bIns="0" rtlCol="0" anchor="t" anchorCtr="0">
            <a:noAutofit/>
          </a:bodyPr>
          <a:lstStyle>
            <a:lvl1pPr algn="r">
              <a:defRPr sz="800">
                <a:solidFill>
                  <a:srgbClr val="414042"/>
                </a:solidFill>
              </a:defRPr>
            </a:lvl1pPr>
          </a:lstStyle>
          <a:p>
            <a:fld id="{F18D249E-531C-448D-97B7-84919B9EBFFF}" type="slidenum">
              <a:rPr lang="de-DE" smtClean="0"/>
              <a:pPr/>
              <a:t>‹#›</a:t>
            </a:fld>
            <a:endParaRPr lang="de-DE" dirty="0"/>
          </a:p>
        </p:txBody>
      </p:sp>
      <p:cxnSp>
        <p:nvCxnSpPr>
          <p:cNvPr id="9" name="Straight Connector 8"/>
          <p:cNvCxnSpPr/>
          <p:nvPr/>
        </p:nvCxnSpPr>
        <p:spPr bwMode="black">
          <a:xfrm>
            <a:off x="7921625" y="6486525"/>
            <a:ext cx="0" cy="109105"/>
          </a:xfrm>
          <a:prstGeom prst="line">
            <a:avLst/>
          </a:prstGeom>
          <a:ln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/>
          <p:cNvCxnSpPr/>
          <p:nvPr/>
        </p:nvCxnSpPr>
        <p:spPr bwMode="black">
          <a:xfrm>
            <a:off x="8588572" y="6486525"/>
            <a:ext cx="0" cy="109105"/>
          </a:xfrm>
          <a:prstGeom prst="line">
            <a:avLst/>
          </a:prstGeom>
          <a:ln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763269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</p:sldLayoutIdLst>
  <p:hf hdr="0"/>
  <p:txStyles>
    <p:titleStyle>
      <a:lvl1pPr algn="l" defTabSz="914400" rtl="0" eaLnBrk="1" latinLnBrk="0" hangingPunct="1">
        <a:spcBef>
          <a:spcPct val="0"/>
        </a:spcBef>
        <a:buNone/>
        <a:defRPr sz="22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ts val="0"/>
        </a:spcBef>
        <a:spcAft>
          <a:spcPts val="600"/>
        </a:spcAft>
        <a:buFont typeface="Arial" panose="020B0604020202020204" pitchFamily="34" charset="0"/>
        <a:buNone/>
        <a:defRPr sz="1800" kern="1200">
          <a:solidFill>
            <a:schemeClr val="accent3"/>
          </a:solidFill>
          <a:latin typeface="+mn-lt"/>
          <a:ea typeface="+mn-ea"/>
          <a:cs typeface="+mn-cs"/>
        </a:defRPr>
      </a:lvl1pPr>
      <a:lvl2pPr marL="0" indent="0" algn="l" defTabSz="914400" rtl="0" eaLnBrk="1" latinLnBrk="0" hangingPunct="1">
        <a:spcBef>
          <a:spcPts val="0"/>
        </a:spcBef>
        <a:spcAft>
          <a:spcPts val="600"/>
        </a:spcAft>
        <a:buFont typeface="Arial" panose="020B0604020202020204" pitchFamily="34" charset="0"/>
        <a:buNone/>
        <a:defRPr sz="1800" kern="1200">
          <a:solidFill>
            <a:schemeClr val="accent3"/>
          </a:solidFill>
          <a:latin typeface="+mn-lt"/>
          <a:ea typeface="+mn-ea"/>
          <a:cs typeface="+mn-cs"/>
        </a:defRPr>
      </a:lvl2pPr>
      <a:lvl3pPr marL="444500" indent="-266700" algn="l" defTabSz="914400" rtl="0" eaLnBrk="1" latinLnBrk="0" hangingPunct="1">
        <a:spcBef>
          <a:spcPts val="0"/>
        </a:spcBef>
        <a:spcAft>
          <a:spcPts val="600"/>
        </a:spcAft>
        <a:buClr>
          <a:schemeClr val="accent1"/>
        </a:buClr>
        <a:buFont typeface="Arial" panose="020B0604020202020204" pitchFamily="34" charset="0"/>
        <a:buChar char="•"/>
        <a:tabLst>
          <a:tab pos="88900" algn="l"/>
        </a:tabLst>
        <a:defRPr sz="1800" kern="1200">
          <a:solidFill>
            <a:schemeClr val="accent3"/>
          </a:solidFill>
          <a:latin typeface="+mn-lt"/>
          <a:ea typeface="+mn-ea"/>
          <a:cs typeface="+mn-cs"/>
        </a:defRPr>
      </a:lvl3pPr>
      <a:lvl4pPr marL="723900" indent="-279400" algn="l" defTabSz="914400" rtl="0" eaLnBrk="1" latinLnBrk="0" hangingPunct="1">
        <a:spcBef>
          <a:spcPts val="0"/>
        </a:spcBef>
        <a:spcAft>
          <a:spcPts val="600"/>
        </a:spcAft>
        <a:buFont typeface="Arial" panose="020B0604020202020204" pitchFamily="34" charset="0"/>
        <a:buChar char="•"/>
        <a:defRPr sz="1600" kern="1200">
          <a:solidFill>
            <a:schemeClr val="accent3"/>
          </a:solidFill>
          <a:latin typeface="+mn-lt"/>
          <a:ea typeface="+mn-ea"/>
          <a:cs typeface="+mn-cs"/>
        </a:defRPr>
      </a:lvl4pPr>
      <a:lvl5pPr marL="990600" indent="-266700" algn="l" defTabSz="914400" rtl="0" eaLnBrk="1" latinLnBrk="0" hangingPunct="1">
        <a:spcBef>
          <a:spcPts val="0"/>
        </a:spcBef>
        <a:spcAft>
          <a:spcPts val="600"/>
        </a:spcAft>
        <a:buClrTx/>
        <a:buFont typeface="Arial" panose="020B0604020202020204" pitchFamily="34" charset="0"/>
        <a:buChar char="•"/>
        <a:defRPr sz="16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tags" Target="../tags/tag10.xml"/><Relationship Id="rId3" Type="http://schemas.openxmlformats.org/officeDocument/2006/relationships/tags" Target="../tags/tag5.xml"/><Relationship Id="rId7" Type="http://schemas.openxmlformats.org/officeDocument/2006/relationships/tags" Target="../tags/tag9.xml"/><Relationship Id="rId2" Type="http://schemas.openxmlformats.org/officeDocument/2006/relationships/tags" Target="../tags/tag4.xml"/><Relationship Id="rId1" Type="http://schemas.openxmlformats.org/officeDocument/2006/relationships/vmlDrawing" Target="../drawings/vmlDrawing3.vml"/><Relationship Id="rId6" Type="http://schemas.openxmlformats.org/officeDocument/2006/relationships/tags" Target="../tags/tag8.xml"/><Relationship Id="rId11" Type="http://schemas.openxmlformats.org/officeDocument/2006/relationships/image" Target="../media/image3.emf"/><Relationship Id="rId5" Type="http://schemas.openxmlformats.org/officeDocument/2006/relationships/tags" Target="../tags/tag7.xml"/><Relationship Id="rId10" Type="http://schemas.openxmlformats.org/officeDocument/2006/relationships/oleObject" Target="../embeddings/oleObject3.bin"/><Relationship Id="rId4" Type="http://schemas.openxmlformats.org/officeDocument/2006/relationships/tags" Target="../tags/tag6.xml"/><Relationship Id="rId9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bjekt 2" hidden="1"/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3818812652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5648" name="think-cell Slide" r:id="rId10" imgW="305" imgH="305" progId="TCLayout.ActiveDocument.1">
                  <p:embed/>
                </p:oleObj>
              </mc:Choice>
              <mc:Fallback>
                <p:oleObj name="think-cell Slide" r:id="rId10" imgW="305" imgH="305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1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nnn</a:t>
            </a:r>
            <a:endParaRPr lang="en-GB" dirty="0"/>
          </a:p>
        </p:txBody>
      </p:sp>
      <p:sp>
        <p:nvSpPr>
          <p:cNvPr id="65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323850" y="596900"/>
            <a:ext cx="8475034" cy="533399"/>
          </a:xfrm>
        </p:spPr>
        <p:txBody>
          <a:bodyPr/>
          <a:lstStyle/>
          <a:p>
            <a:r>
              <a:rPr lang="de-DE" i="1" dirty="0" err="1" smtClean="0"/>
              <a:t>nnn</a:t>
            </a:r>
            <a:endParaRPr lang="de-DE" i="1" dirty="0"/>
          </a:p>
        </p:txBody>
      </p:sp>
      <p:sp>
        <p:nvSpPr>
          <p:cNvPr id="21" name="Inhaltsplatzhalter 5"/>
          <p:cNvSpPr txBox="1">
            <a:spLocks/>
          </p:cNvSpPr>
          <p:nvPr/>
        </p:nvSpPr>
        <p:spPr bwMode="gray">
          <a:xfrm>
            <a:off x="2062041" y="1324080"/>
            <a:ext cx="1099447" cy="222608"/>
          </a:xfrm>
          <a:prstGeom prst="rect">
            <a:avLst/>
          </a:prstGeom>
        </p:spPr>
        <p:txBody>
          <a:bodyPr vert="horz" wrap="none" lIns="0" tIns="0" rIns="0" bIns="0" rtlCol="0" anchor="t" anchorCtr="0">
            <a:noAutofit/>
          </a:bodyPr>
          <a:lstStyle>
            <a:lvl1pPr marL="0" indent="0" algn="l" defTabSz="914400" rtl="0" eaLnBrk="1" latinLnBrk="0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None/>
              <a:defRPr sz="1800" kern="1200">
                <a:solidFill>
                  <a:schemeClr val="accent3"/>
                </a:solidFill>
                <a:latin typeface="+mn-lt"/>
                <a:ea typeface="+mn-ea"/>
                <a:cs typeface="+mn-cs"/>
              </a:defRPr>
            </a:lvl1pPr>
            <a:lvl2pPr marL="0" indent="0" algn="l" defTabSz="914400" rtl="0" eaLnBrk="1" latinLnBrk="0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None/>
              <a:defRPr sz="1800" kern="1200">
                <a:solidFill>
                  <a:schemeClr val="accent3"/>
                </a:solidFill>
                <a:latin typeface="+mn-lt"/>
                <a:ea typeface="+mn-ea"/>
                <a:cs typeface="+mn-cs"/>
              </a:defRPr>
            </a:lvl2pPr>
            <a:lvl3pPr marL="444500" indent="-266700" algn="l" defTabSz="914400" rtl="0" eaLnBrk="1" latinLnBrk="0" hangingPunct="1">
              <a:spcBef>
                <a:spcPts val="0"/>
              </a:spcBef>
              <a:spcAft>
                <a:spcPts val="600"/>
              </a:spcAft>
              <a:buClr>
                <a:schemeClr val="accent1"/>
              </a:buClr>
              <a:buFont typeface="Arial" panose="020B0604020202020204" pitchFamily="34" charset="0"/>
              <a:buChar char="•"/>
              <a:tabLst>
                <a:tab pos="88900" algn="l"/>
              </a:tabLst>
              <a:defRPr sz="1800" kern="1200">
                <a:solidFill>
                  <a:schemeClr val="accent3"/>
                </a:solidFill>
                <a:latin typeface="+mn-lt"/>
                <a:ea typeface="+mn-ea"/>
                <a:cs typeface="+mn-cs"/>
              </a:defRPr>
            </a:lvl3pPr>
            <a:lvl4pPr marL="723900" indent="-279400" algn="l" defTabSz="914400" rtl="0" eaLnBrk="1" latinLnBrk="0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  <a:defRPr sz="1600" kern="1200">
                <a:solidFill>
                  <a:schemeClr val="accent3"/>
                </a:solidFill>
                <a:latin typeface="+mn-lt"/>
                <a:ea typeface="+mn-ea"/>
                <a:cs typeface="+mn-cs"/>
              </a:defRPr>
            </a:lvl4pPr>
            <a:lvl5pPr marL="990600" indent="-266700" algn="l" defTabSz="914400" rtl="0" eaLnBrk="1" latinLnBrk="0" hangingPunct="1">
              <a:spcBef>
                <a:spcPts val="0"/>
              </a:spcBef>
              <a:spcAft>
                <a:spcPts val="600"/>
              </a:spcAft>
              <a:buClrTx/>
              <a:buFont typeface="Arial" panose="020B0604020202020204" pitchFamily="34" charset="0"/>
              <a:buChar char="•"/>
              <a:defRPr sz="1600" kern="1200">
                <a:solidFill>
                  <a:schemeClr val="accent3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sz="1200" b="1" dirty="0" err="1" smtClean="0"/>
              <a:t>nnn</a:t>
            </a:r>
            <a:endParaRPr lang="de-DE" sz="1200" b="1" dirty="0"/>
          </a:p>
        </p:txBody>
      </p:sp>
      <p:cxnSp>
        <p:nvCxnSpPr>
          <p:cNvPr id="22" name="Gerade Verbindung 41"/>
          <p:cNvCxnSpPr/>
          <p:nvPr/>
        </p:nvCxnSpPr>
        <p:spPr>
          <a:xfrm>
            <a:off x="2062040" y="1546688"/>
            <a:ext cx="39593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hteck 22"/>
          <p:cNvSpPr/>
          <p:nvPr/>
        </p:nvSpPr>
        <p:spPr>
          <a:xfrm>
            <a:off x="339513" y="1601090"/>
            <a:ext cx="1610089" cy="9239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DE" sz="1200" b="1" dirty="0" err="1" smtClean="0"/>
              <a:t>nnn</a:t>
            </a:r>
            <a:endParaRPr lang="de-DE" sz="1200" dirty="0"/>
          </a:p>
        </p:txBody>
      </p:sp>
      <p:sp>
        <p:nvSpPr>
          <p:cNvPr id="25" name="Rectangle 9"/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2062040" y="1601090"/>
            <a:ext cx="3959379" cy="1846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algn="l" defTabSz="912813">
              <a:buSzPct val="120000"/>
              <a:defRPr sz="1600">
                <a:solidFill>
                  <a:schemeClr val="tx1"/>
                </a:solidFill>
                <a:latin typeface="Arial" charset="0"/>
              </a:defRPr>
            </a:lvl1pPr>
            <a:lvl2pPr marL="238125" indent="-236538" algn="l" defTabSz="912813">
              <a:buClr>
                <a:srgbClr val="FFCC00"/>
              </a:buClr>
              <a:buFont typeface="Wingdings" charset="2"/>
              <a:buChar char="n"/>
              <a:defRPr sz="1600">
                <a:solidFill>
                  <a:schemeClr val="tx1"/>
                </a:solidFill>
                <a:latin typeface="Arial" charset="0"/>
              </a:defRPr>
            </a:lvl2pPr>
            <a:lvl3pPr marL="420688" indent="-18097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3pPr>
            <a:lvl4pPr marL="647700" indent="-22542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4pPr>
            <a:lvl5pPr marL="903288" indent="-254000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5pPr>
            <a:lvl6pPr marL="13604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6pPr>
            <a:lvl7pPr marL="18176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7pPr>
            <a:lvl8pPr marL="22748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8pPr>
            <a:lvl9pPr marL="27320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9pPr>
          </a:lstStyle>
          <a:p>
            <a:pPr marL="285750" lvl="1" indent="-285750" defTabSz="914400">
              <a:spcAft>
                <a:spcPts val="300"/>
              </a:spcAft>
              <a:buClrTx/>
              <a:buFont typeface="Arial" charset="0"/>
              <a:buChar char="•"/>
            </a:pPr>
            <a:r>
              <a:rPr lang="de-DE" altLang="de-DE" sz="1200" dirty="0" err="1" smtClean="0">
                <a:latin typeface="+mn-lt"/>
              </a:rPr>
              <a:t>nnnn</a:t>
            </a:r>
            <a:endParaRPr lang="de-DE" altLang="de-DE" sz="1200" dirty="0">
              <a:latin typeface="+mn-lt"/>
            </a:endParaRPr>
          </a:p>
        </p:txBody>
      </p:sp>
      <p:sp>
        <p:nvSpPr>
          <p:cNvPr id="29" name="Rectangle 16"/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6529602" y="2192756"/>
            <a:ext cx="1979259" cy="1846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lIns="0" tIns="0" rIns="0" bIns="0" anchor="ctr">
            <a:spAutoFit/>
          </a:bodyPr>
          <a:lstStyle>
            <a:lvl1pPr algn="l" defTabSz="912813">
              <a:buSzPct val="120000"/>
              <a:defRPr sz="1600">
                <a:solidFill>
                  <a:schemeClr val="tx1"/>
                </a:solidFill>
                <a:latin typeface="Arial" charset="0"/>
              </a:defRPr>
            </a:lvl1pPr>
            <a:lvl2pPr marL="238125" indent="-236538" algn="l" defTabSz="912813">
              <a:buClr>
                <a:srgbClr val="FFCC00"/>
              </a:buClr>
              <a:buFont typeface="Wingdings" charset="2"/>
              <a:buChar char="n"/>
              <a:defRPr sz="1600">
                <a:solidFill>
                  <a:schemeClr val="tx1"/>
                </a:solidFill>
                <a:latin typeface="Arial" charset="0"/>
              </a:defRPr>
            </a:lvl2pPr>
            <a:lvl3pPr marL="420688" indent="-18097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3pPr>
            <a:lvl4pPr marL="647700" indent="-22542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4pPr>
            <a:lvl5pPr marL="903288" indent="-254000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5pPr>
            <a:lvl6pPr marL="13604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6pPr>
            <a:lvl7pPr marL="18176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7pPr>
            <a:lvl8pPr marL="22748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8pPr>
            <a:lvl9pPr marL="27320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de-DE" altLang="de-DE" sz="1200" dirty="0" err="1" smtClean="0"/>
              <a:t>nnn</a:t>
            </a:r>
            <a:endParaRPr lang="de-DE" altLang="de-DE" sz="1200" b="0" dirty="0"/>
          </a:p>
        </p:txBody>
      </p:sp>
      <p:sp>
        <p:nvSpPr>
          <p:cNvPr id="4" name="Eckige Klammer rechts 3"/>
          <p:cNvSpPr/>
          <p:nvPr/>
        </p:nvSpPr>
        <p:spPr>
          <a:xfrm>
            <a:off x="6154490" y="1601089"/>
            <a:ext cx="117614" cy="1512000"/>
          </a:xfrm>
          <a:prstGeom prst="rightBracket">
            <a:avLst>
              <a:gd name="adj" fmla="val 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" name="Gleichschenkliges Dreieck 5"/>
          <p:cNvSpPr/>
          <p:nvPr/>
        </p:nvSpPr>
        <p:spPr>
          <a:xfrm rot="5400000">
            <a:off x="6218104" y="2231089"/>
            <a:ext cx="216000" cy="108000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Rectangle 7"/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2077427" y="3220356"/>
            <a:ext cx="3827262" cy="1846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algn="l" defTabSz="912813">
              <a:buSzPct val="120000"/>
              <a:defRPr sz="1600">
                <a:solidFill>
                  <a:schemeClr val="tx1"/>
                </a:solidFill>
                <a:latin typeface="Arial" charset="0"/>
              </a:defRPr>
            </a:lvl1pPr>
            <a:lvl2pPr marL="238125" indent="-236538" algn="l" defTabSz="912813">
              <a:buClr>
                <a:srgbClr val="FFCC00"/>
              </a:buClr>
              <a:buFont typeface="Wingdings" charset="2"/>
              <a:buChar char="n"/>
              <a:defRPr sz="1600">
                <a:solidFill>
                  <a:schemeClr val="tx1"/>
                </a:solidFill>
                <a:latin typeface="Arial" charset="0"/>
              </a:defRPr>
            </a:lvl2pPr>
            <a:lvl3pPr marL="420688" indent="-18097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3pPr>
            <a:lvl4pPr marL="647700" indent="-22542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4pPr>
            <a:lvl5pPr marL="903288" indent="-254000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5pPr>
            <a:lvl6pPr marL="13604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6pPr>
            <a:lvl7pPr marL="18176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7pPr>
            <a:lvl8pPr marL="22748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8pPr>
            <a:lvl9pPr marL="27320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9pPr>
          </a:lstStyle>
          <a:p>
            <a:pPr marL="285750" lvl="1" indent="-285750" defTabSz="914400">
              <a:spcAft>
                <a:spcPts val="300"/>
              </a:spcAft>
              <a:buClrTx/>
              <a:buFont typeface="Arial" charset="0"/>
              <a:buChar char="•"/>
            </a:pPr>
            <a:r>
              <a:rPr lang="de-DE" altLang="de-DE" sz="1200" dirty="0" err="1" smtClean="0">
                <a:latin typeface="+mn-lt"/>
              </a:rPr>
              <a:t>nnn</a:t>
            </a:r>
            <a:endParaRPr lang="de-DE" altLang="de-DE" sz="1200" dirty="0">
              <a:latin typeface="+mn-lt"/>
            </a:endParaRPr>
          </a:p>
        </p:txBody>
      </p:sp>
      <p:sp>
        <p:nvSpPr>
          <p:cNvPr id="31" name="Rechteck 30"/>
          <p:cNvSpPr/>
          <p:nvPr/>
        </p:nvSpPr>
        <p:spPr>
          <a:xfrm>
            <a:off x="339513" y="3220356"/>
            <a:ext cx="1610089" cy="9239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DE" altLang="de-DE" sz="1200" b="1" dirty="0" err="1" smtClean="0"/>
              <a:t>nnn</a:t>
            </a:r>
            <a:endParaRPr lang="de-DE" altLang="de-DE" sz="1200" dirty="0"/>
          </a:p>
        </p:txBody>
      </p:sp>
      <p:grpSp>
        <p:nvGrpSpPr>
          <p:cNvPr id="15" name="Gruppieren 14"/>
          <p:cNvGrpSpPr/>
          <p:nvPr/>
        </p:nvGrpSpPr>
        <p:grpSpPr>
          <a:xfrm>
            <a:off x="6154490" y="3220356"/>
            <a:ext cx="2230803" cy="1511300"/>
            <a:chOff x="6465778" y="3133859"/>
            <a:chExt cx="2230803" cy="1511300"/>
          </a:xfrm>
        </p:grpSpPr>
        <p:sp>
          <p:nvSpPr>
            <p:cNvPr id="36" name="Rectangle 16"/>
            <p:cNvSpPr>
              <a:spLocks noChangeArrowheads="1"/>
            </p:cNvSpPr>
            <p:nvPr>
              <p:custDataLst>
                <p:tags r:id="rId8"/>
              </p:custDataLst>
            </p:nvPr>
          </p:nvSpPr>
          <p:spPr bwMode="auto">
            <a:xfrm>
              <a:off x="6840891" y="3797176"/>
              <a:ext cx="1855690" cy="18466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square" lIns="0" tIns="0" rIns="0" bIns="0" anchor="ctr">
              <a:spAutoFit/>
            </a:bodyPr>
            <a:lstStyle>
              <a:lvl1pPr algn="l" defTabSz="912813">
                <a:buSzPct val="120000"/>
                <a:defRPr sz="1600">
                  <a:solidFill>
                    <a:schemeClr val="tx1"/>
                  </a:solidFill>
                  <a:latin typeface="Arial" charset="0"/>
                </a:defRPr>
              </a:lvl1pPr>
              <a:lvl2pPr marL="238125" indent="-236538" algn="l" defTabSz="912813">
                <a:buClr>
                  <a:srgbClr val="FFCC00"/>
                </a:buClr>
                <a:buFont typeface="Wingdings" charset="2"/>
                <a:buChar char="n"/>
                <a:defRPr sz="1600">
                  <a:solidFill>
                    <a:schemeClr val="tx1"/>
                  </a:solidFill>
                  <a:latin typeface="Arial" charset="0"/>
                </a:defRPr>
              </a:lvl2pPr>
              <a:lvl3pPr marL="420688" indent="-180975" algn="l" defTabSz="912813">
                <a:buChar char="–"/>
                <a:defRPr sz="1600">
                  <a:solidFill>
                    <a:schemeClr val="tx1"/>
                  </a:solidFill>
                  <a:latin typeface="Arial" charset="0"/>
                </a:defRPr>
              </a:lvl3pPr>
              <a:lvl4pPr marL="647700" indent="-225425" algn="l" defTabSz="912813">
                <a:buChar char="–"/>
                <a:defRPr sz="1600">
                  <a:solidFill>
                    <a:schemeClr val="tx1"/>
                  </a:solidFill>
                  <a:latin typeface="Arial" charset="0"/>
                </a:defRPr>
              </a:lvl4pPr>
              <a:lvl5pPr marL="903288" indent="-254000" algn="l" defTabSz="912813">
                <a:buChar char="–"/>
                <a:defRPr sz="1600">
                  <a:solidFill>
                    <a:schemeClr val="tx1"/>
                  </a:solidFill>
                  <a:latin typeface="Arial" charset="0"/>
                </a:defRPr>
              </a:lvl5pPr>
              <a:lvl6pPr marL="1360488" indent="-254000" defTabSz="912813" fontAlgn="base">
                <a:spcBef>
                  <a:spcPct val="0"/>
                </a:spcBef>
                <a:spcAft>
                  <a:spcPct val="0"/>
                </a:spcAft>
                <a:buChar char="–"/>
                <a:defRPr sz="1600">
                  <a:solidFill>
                    <a:schemeClr val="tx1"/>
                  </a:solidFill>
                  <a:latin typeface="Arial" charset="0"/>
                </a:defRPr>
              </a:lvl6pPr>
              <a:lvl7pPr marL="1817688" indent="-254000" defTabSz="912813" fontAlgn="base">
                <a:spcBef>
                  <a:spcPct val="0"/>
                </a:spcBef>
                <a:spcAft>
                  <a:spcPct val="0"/>
                </a:spcAft>
                <a:buChar char="–"/>
                <a:defRPr sz="1600">
                  <a:solidFill>
                    <a:schemeClr val="tx1"/>
                  </a:solidFill>
                  <a:latin typeface="Arial" charset="0"/>
                </a:defRPr>
              </a:lvl7pPr>
              <a:lvl8pPr marL="2274888" indent="-254000" defTabSz="912813" fontAlgn="base">
                <a:spcBef>
                  <a:spcPct val="0"/>
                </a:spcBef>
                <a:spcAft>
                  <a:spcPct val="0"/>
                </a:spcAft>
                <a:buChar char="–"/>
                <a:defRPr sz="1600">
                  <a:solidFill>
                    <a:schemeClr val="tx1"/>
                  </a:solidFill>
                  <a:latin typeface="Arial" charset="0"/>
                </a:defRPr>
              </a:lvl8pPr>
              <a:lvl9pPr marL="2732088" indent="-254000" defTabSz="912813" fontAlgn="base">
                <a:spcBef>
                  <a:spcPct val="0"/>
                </a:spcBef>
                <a:spcAft>
                  <a:spcPct val="0"/>
                </a:spcAft>
                <a:buChar char="–"/>
                <a:defRPr sz="16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de-DE" altLang="de-DE" sz="1200" dirty="0" err="1" smtClean="0"/>
                <a:t>nnn</a:t>
              </a:r>
              <a:endParaRPr lang="de-DE" altLang="de-DE" sz="1200" b="0" dirty="0"/>
            </a:p>
          </p:txBody>
        </p:sp>
        <p:sp>
          <p:nvSpPr>
            <p:cNvPr id="33" name="Eckige Klammer rechts 32"/>
            <p:cNvSpPr/>
            <p:nvPr/>
          </p:nvSpPr>
          <p:spPr>
            <a:xfrm>
              <a:off x="6465778" y="3133859"/>
              <a:ext cx="117614" cy="1511300"/>
            </a:xfrm>
            <a:prstGeom prst="rightBracket">
              <a:avLst>
                <a:gd name="adj" fmla="val 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4" name="Gleichschenkliges Dreieck 33"/>
            <p:cNvSpPr/>
            <p:nvPr/>
          </p:nvSpPr>
          <p:spPr>
            <a:xfrm rot="5400000">
              <a:off x="6529392" y="3835509"/>
              <a:ext cx="216000" cy="108000"/>
            </a:xfrm>
            <a:prstGeom prst="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28" name="Rectangle 15"/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6526427" y="5502240"/>
            <a:ext cx="1978432" cy="1846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lIns="0" tIns="0" rIns="0" bIns="0" anchor="ctr">
            <a:spAutoFit/>
          </a:bodyPr>
          <a:lstStyle>
            <a:lvl1pPr algn="l" defTabSz="912813">
              <a:buSzPct val="120000"/>
              <a:defRPr sz="1600">
                <a:solidFill>
                  <a:schemeClr val="tx1"/>
                </a:solidFill>
                <a:latin typeface="Arial" charset="0"/>
              </a:defRPr>
            </a:lvl1pPr>
            <a:lvl2pPr marL="238125" indent="-236538" algn="l" defTabSz="912813">
              <a:buClr>
                <a:srgbClr val="FFCC00"/>
              </a:buClr>
              <a:buFont typeface="Wingdings" charset="2"/>
              <a:buChar char="n"/>
              <a:defRPr sz="1600">
                <a:solidFill>
                  <a:schemeClr val="tx1"/>
                </a:solidFill>
                <a:latin typeface="Arial" charset="0"/>
              </a:defRPr>
            </a:lvl2pPr>
            <a:lvl3pPr marL="420688" indent="-18097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3pPr>
            <a:lvl4pPr marL="647700" indent="-22542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4pPr>
            <a:lvl5pPr marL="903288" indent="-254000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5pPr>
            <a:lvl6pPr marL="13604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6pPr>
            <a:lvl7pPr marL="18176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7pPr>
            <a:lvl8pPr marL="22748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8pPr>
            <a:lvl9pPr marL="27320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de-DE" altLang="de-DE" sz="1200" b="0" dirty="0" err="1" smtClean="0"/>
              <a:t>nnn</a:t>
            </a:r>
            <a:endParaRPr lang="de-DE" altLang="de-DE" sz="1200" b="0" dirty="0"/>
          </a:p>
        </p:txBody>
      </p:sp>
      <p:sp>
        <p:nvSpPr>
          <p:cNvPr id="26" name="Rechteck 30"/>
          <p:cNvSpPr/>
          <p:nvPr/>
        </p:nvSpPr>
        <p:spPr>
          <a:xfrm>
            <a:off x="339513" y="4838923"/>
            <a:ext cx="1610089" cy="9239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DE" altLang="de-DE" sz="1200" b="1" dirty="0" err="1" smtClean="0"/>
              <a:t>nnn</a:t>
            </a:r>
            <a:endParaRPr lang="de-DE" altLang="de-DE" sz="1200" dirty="0"/>
          </a:p>
        </p:txBody>
      </p:sp>
      <p:sp>
        <p:nvSpPr>
          <p:cNvPr id="27" name="Rectangle 7"/>
          <p:cNvSpPr>
            <a:spLocks noChangeArrowheads="1"/>
          </p:cNvSpPr>
          <p:nvPr>
            <p:custDataLst>
              <p:tags r:id="rId7"/>
            </p:custDataLst>
          </p:nvPr>
        </p:nvSpPr>
        <p:spPr bwMode="auto">
          <a:xfrm>
            <a:off x="2077426" y="4838923"/>
            <a:ext cx="3943994" cy="1846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algn="l" defTabSz="912813">
              <a:buSzPct val="120000"/>
              <a:defRPr sz="1600">
                <a:solidFill>
                  <a:schemeClr val="tx1"/>
                </a:solidFill>
                <a:latin typeface="Arial" charset="0"/>
              </a:defRPr>
            </a:lvl1pPr>
            <a:lvl2pPr marL="238125" indent="-236538" algn="l" defTabSz="912813">
              <a:buClr>
                <a:srgbClr val="FFCC00"/>
              </a:buClr>
              <a:buFont typeface="Wingdings" charset="2"/>
              <a:buChar char="n"/>
              <a:defRPr sz="1600">
                <a:solidFill>
                  <a:schemeClr val="tx1"/>
                </a:solidFill>
                <a:latin typeface="Arial" charset="0"/>
              </a:defRPr>
            </a:lvl2pPr>
            <a:lvl3pPr marL="420688" indent="-18097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3pPr>
            <a:lvl4pPr marL="647700" indent="-225425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4pPr>
            <a:lvl5pPr marL="903288" indent="-254000" algn="l" defTabSz="912813">
              <a:buChar char="–"/>
              <a:defRPr sz="1600">
                <a:solidFill>
                  <a:schemeClr val="tx1"/>
                </a:solidFill>
                <a:latin typeface="Arial" charset="0"/>
              </a:defRPr>
            </a:lvl5pPr>
            <a:lvl6pPr marL="13604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6pPr>
            <a:lvl7pPr marL="18176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7pPr>
            <a:lvl8pPr marL="22748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8pPr>
            <a:lvl9pPr marL="2732088" indent="-254000" defTabSz="912813" fontAlgn="base">
              <a:spcBef>
                <a:spcPct val="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Arial" charset="0"/>
              </a:defRPr>
            </a:lvl9pPr>
          </a:lstStyle>
          <a:p>
            <a:pPr marL="285750" lvl="1" indent="-285750" defTabSz="914400">
              <a:spcAft>
                <a:spcPts val="300"/>
              </a:spcAft>
              <a:buClrTx/>
              <a:buFont typeface="Arial" charset="0"/>
              <a:buChar char="•"/>
            </a:pPr>
            <a:r>
              <a:rPr lang="de-DE" altLang="de-DE" sz="1200" dirty="0" err="1" smtClean="0">
                <a:latin typeface="+mn-lt"/>
              </a:rPr>
              <a:t>nnn</a:t>
            </a:r>
            <a:endParaRPr lang="de-DE" altLang="de-DE" sz="1200" dirty="0">
              <a:latin typeface="+mn-lt"/>
            </a:endParaRPr>
          </a:p>
        </p:txBody>
      </p:sp>
      <p:sp>
        <p:nvSpPr>
          <p:cNvPr id="38" name="Eckige Klammer rechts 37"/>
          <p:cNvSpPr/>
          <p:nvPr/>
        </p:nvSpPr>
        <p:spPr>
          <a:xfrm>
            <a:off x="6154490" y="4838923"/>
            <a:ext cx="117614" cy="1511300"/>
          </a:xfrm>
          <a:prstGeom prst="rightBracket">
            <a:avLst>
              <a:gd name="adj" fmla="val 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Gleichschenkliges Dreieck 39"/>
          <p:cNvSpPr/>
          <p:nvPr/>
        </p:nvSpPr>
        <p:spPr>
          <a:xfrm rot="5400000">
            <a:off x="6218104" y="5540573"/>
            <a:ext cx="216000" cy="108000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9631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RESOURCE_PATHS_HASH_PRESENTER" val="6a72b9295374c9db7074d757e0e44a1c661e49c3"/>
  <p:tag name="THINKCELLPRESENTATIONDONOTDELETE" val="&lt;?xml version=&quot;1.0&quot; encoding=&quot;UTF-16&quot; standalone=&quot;yes&quot;?&gt;&lt;root reqver=&quot;23045&quot;&gt;&lt;version val=&quot;24190&quot;/&gt;&lt;CPresentation id=&quot;1&quot;&gt;&lt;m_precDefaultNumber&gt;&lt;m_bNumberIsYear val=&quot;1&quot;/&gt;&lt;m_chMinusSymbol&gt;-&lt;/m_chMinusSymbol&gt;&lt;m_chDecimalSymbol17909&gt;,&lt;/m_chDecimalSymbol17909&gt;&lt;m_nGroupingDigits17909 val=&quot;3&quot;/&gt;&lt;m_chGroupingSymbol17909&gt;.&lt;/m_chGroupingSymbol17909&gt;&lt;m_yearfmt&gt;&lt;begin val=&quot;0&quot;/&gt;&lt;end val=&quot;4&quot;/&gt;&lt;/m_yearfmt&gt;&lt;/m_precDefaultNumber&gt;&lt;m_precDefaultPercent&gt;&lt;m_bNumberIsYear val=&quot;1&quot;/&gt;&lt;m_chMinusSymbol&gt;-&lt;/m_chMinusSymbol&gt;&lt;m_nDecimalDigits17909 val=&quot;1&quot;/&gt;&lt;m_chDecimalSymbol17909&gt;,&lt;/m_chDecimalSymbol17909&gt;&lt;m_nGroupingDigits17909 val=&quot;3&quot;/&gt;&lt;m_chGroupingSymbol17909&gt;.&lt;/m_chGroupingSymbol17909&gt;&lt;m_strSuffix17909&gt;%&lt;/m_strSuffix17909&gt;&lt;m_yearfmt&gt;&lt;begin val=&quot;0&quot;/&gt;&lt;end val=&quot;4&quot;/&gt;&lt;/m_yearfmt&gt;&lt;/m_precDefaultPercent&gt;&lt;m_precDefaultDate&gt;&lt;m_bNumberIsYear val=&quot;0&quot;/&gt;&lt;m_strFormatTime&gt;%d/%m/%Y&lt;/m_strFormatTime&gt;&lt;m_yearfmt&gt;&lt;begin val=&quot;0&quot;/&gt;&lt;end val=&quot;0&quot;/&gt;&lt;/m_yearfmt&gt;&lt;/m_precDefaultDate&gt;&lt;m_precDefaultYear&gt;&lt;m_yearfmt&gt;&lt;begin val=&quot;0&quot;/&gt;&lt;end val=&quot;4&quot;/&gt;&lt;/m_yearfmt&gt;&lt;/m_precDefaultYear&gt;&lt;m_precDefaultQuarter&gt;&lt;m_yearfmt&gt;&lt;begin val=&quot;0&quot;/&gt;&lt;end val=&quot;4&quot;/&gt;&lt;/m_yearfmt&gt;&lt;/m_precDefaultQuarter&gt;&lt;m_precDefaultMonth&gt;&lt;m_yearfmt&gt;&lt;begin val=&quot;0&quot;/&gt;&lt;end val=&quot;4&quot;/&gt;&lt;/m_yearfmt&gt;&lt;/m_precDefaultMonth&gt;&lt;m_precDefaultWeek&gt;&lt;m_yearfmt&gt;&lt;begin val=&quot;0&quot;/&gt;&lt;end val=&quot;4&quot;/&gt;&lt;/m_yearfmt&gt;&lt;/m_precDefaultWeek&gt;&lt;m_precDefaultDay&gt;&lt;m_yearfmt&gt;&lt;begin val=&quot;0&quot;/&gt;&lt;end val=&quot;4&quot;/&gt;&lt;/m_yearfmt&gt;&lt;/m_precDefaultDay&gt;&lt;m_mruColor&gt;&lt;m_vecMRU length=&quot;0&quot;/&gt;&lt;/m_mruColor&gt;&lt;m_eweekdayFirstOfWeek val=&quot;2&quot;/&gt;&lt;m_eweekdayFirstOfWorkweek val=&quot;2&quot;/&gt;&lt;m_eweekdayFirstOfWeekend val=&quot;7&quot;/&gt;&lt;/CPresentation&gt;&lt;/root&gt;"/>
  <p:tag name="THINKCELLUNDODONOTDELETE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rAPtaILbEeTU_ipeiJf3g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lnDIuScY5UeT.MtlhJf7SQ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rAPtaILbEeTU_ipeiJf3g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dNBf6udKuEG3OrJrfRWB2A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v9sQtkNYGkaVXp2oYUyYaw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dNBf6udKuEG3OrJrfRWB2A"/>
</p:tagLst>
</file>

<file path=ppt/theme/theme1.xml><?xml version="1.0" encoding="utf-8"?>
<a:theme xmlns:a="http://schemas.openxmlformats.org/drawingml/2006/main" name="1_Office Theme">
  <a:themeElements>
    <a:clrScheme name="Custom 5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DC0032"/>
      </a:accent1>
      <a:accent2>
        <a:srgbClr val="808285"/>
      </a:accent2>
      <a:accent3>
        <a:srgbClr val="414042"/>
      </a:accent3>
      <a:accent4>
        <a:srgbClr val="A90034"/>
      </a:accent4>
      <a:accent5>
        <a:srgbClr val="E6E7E8"/>
      </a:accent5>
      <a:accent6>
        <a:srgbClr val="CAC4BE"/>
      </a:accent6>
      <a:hlink>
        <a:srgbClr val="0000FF"/>
      </a:hlink>
      <a:folHlink>
        <a:srgbClr val="800080"/>
      </a:folHlink>
    </a:clrScheme>
    <a:fontScheme name="DPD_Fonts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DPD_Template 4x3 (DPD)" id="{F2943E4E-B052-4C9F-94C3-D2DD42B1AE23}" vid="{03E07633-63F8-4B90-961F-361DF4A6B7B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12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1_Office Theme</vt:lpstr>
      <vt:lpstr>think-cell Slide</vt:lpstr>
      <vt:lpstr>nnn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nils</cp:lastModifiedBy>
  <cp:revision>419</cp:revision>
  <cp:lastPrinted>2016-10-12T10:56:41Z</cp:lastPrinted>
  <dcterms:created xsi:type="dcterms:W3CDTF">2014-10-07T14:36:03Z</dcterms:created>
  <dcterms:modified xsi:type="dcterms:W3CDTF">2016-10-24T17:51:52Z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oneP_Title">
    <vt:lpwstr>Title</vt:lpwstr>
  </property>
  <property fmtid="{D5CDD505-2E9C-101B-9397-08002B2CF9AE}" pid="3" name="moneP_SubTitle">
    <vt:lpwstr>Subtitle</vt:lpwstr>
  </property>
  <property fmtid="{D5CDD505-2E9C-101B-9397-08002B2CF9AE}" pid="4" name="moneP_Description">
    <vt:lpwstr>Description</vt:lpwstr>
  </property>
  <property fmtid="{D5CDD505-2E9C-101B-9397-08002B2CF9AE}" pid="5" name="moneP_Date">
    <vt:lpwstr>24.02.2015</vt:lpwstr>
  </property>
  <property fmtid="{D5CDD505-2E9C-101B-9397-08002B2CF9AE}" pid="6" name="moneP_PresType">
    <vt:lpwstr>DPD</vt:lpwstr>
  </property>
  <property fmtid="{D5CDD505-2E9C-101B-9397-08002B2CF9AE}" pid="7" name="moneP_AspectRatio">
    <vt:lpwstr>4x3</vt:lpwstr>
  </property>
  <property fmtid="{D5CDD505-2E9C-101B-9397-08002B2CF9AE}" pid="8" name="moneP_Brand">
    <vt:lpwstr>DPD</vt:lpwstr>
  </property>
  <property fmtid="{D5CDD505-2E9C-101B-9397-08002B2CF9AE}" pid="9" name="moneP_BrandColour">
    <vt:lpwstr>RedTheme</vt:lpwstr>
  </property>
  <property fmtid="{D5CDD505-2E9C-101B-9397-08002B2CF9AE}" pid="10" name="moneP_Author">
    <vt:lpwstr>Meta One Limited</vt:lpwstr>
  </property>
</Properties>
</file>

<file path=docProps/thumbnail.jpeg>
</file>